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6" r:id="rId10"/>
    <p:sldId id="269" r:id="rId11"/>
    <p:sldId id="267" r:id="rId12"/>
    <p:sldId id="265" r:id="rId13"/>
    <p:sldId id="270" r:id="rId14"/>
    <p:sldId id="271" r:id="rId15"/>
    <p:sldId id="272" r:id="rId16"/>
    <p:sldId id="276" r:id="rId17"/>
    <p:sldId id="273" r:id="rId18"/>
    <p:sldId id="275" r:id="rId19"/>
    <p:sldId id="274" r:id="rId20"/>
    <p:sldId id="268" r:id="rId2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5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2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png>
</file>

<file path=ppt/media/image17.jp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69434676"/>
      </p:ext>
    </p:extLst>
  </p:cSld>
  <p:clrMapOvr>
    <a:masterClrMapping/>
  </p:clrMapOvr>
  <p:transition spd="slow" advClick="0" advTm="20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7891799"/>
      </p:ext>
    </p:extLst>
  </p:cSld>
  <p:clrMapOvr>
    <a:masterClrMapping/>
  </p:clrMapOvr>
  <p:transition spd="slow" advClick="0" advTm="20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1308309"/>
      </p:ext>
    </p:extLst>
  </p:cSld>
  <p:clrMapOvr>
    <a:masterClrMapping/>
  </p:clrMapOvr>
  <p:transition spd="slow" advClick="0" advTm="20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70126011"/>
      </p:ext>
    </p:extLst>
  </p:cSld>
  <p:clrMapOvr>
    <a:masterClrMapping/>
  </p:clrMapOvr>
  <p:transition spd="slow" advClick="0" advTm="20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2128668"/>
      </p:ext>
    </p:extLst>
  </p:cSld>
  <p:clrMapOvr>
    <a:masterClrMapping/>
  </p:clrMapOvr>
  <p:transition spd="slow" advClick="0" advTm="20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20651963"/>
      </p:ext>
    </p:extLst>
  </p:cSld>
  <p:clrMapOvr>
    <a:masterClrMapping/>
  </p:clrMapOvr>
  <p:transition spd="slow" advClick="0" advTm="20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4371499"/>
      </p:ext>
    </p:extLst>
  </p:cSld>
  <p:clrMapOvr>
    <a:masterClrMapping/>
  </p:clrMapOvr>
  <p:transition spd="slow" advClick="0" advTm="20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49459304"/>
      </p:ext>
    </p:extLst>
  </p:cSld>
  <p:clrMapOvr>
    <a:masterClrMapping/>
  </p:clrMapOvr>
  <p:transition spd="slow" advClick="0" advTm="20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0312162"/>
      </p:ext>
    </p:extLst>
  </p:cSld>
  <p:clrMapOvr>
    <a:masterClrMapping/>
  </p:clrMapOvr>
  <p:transition spd="slow" advClick="0" advTm="20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7986374"/>
      </p:ext>
    </p:extLst>
  </p:cSld>
  <p:clrMapOvr>
    <a:masterClrMapping/>
  </p:clrMapOvr>
  <p:transition spd="slow" advClick="0" advTm="20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30684020"/>
      </p:ext>
    </p:extLst>
  </p:cSld>
  <p:clrMapOvr>
    <a:masterClrMapping/>
  </p:clrMapOvr>
  <p:transition spd="slow" advClick="0" advTm="20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584AB-A5E3-410A-93B4-FC1F5682EBAE}" type="datetimeFigureOut">
              <a:rPr lang="nb-NO" smtClean="0"/>
              <a:t>22.05.2014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AE199-3E19-4ABA-AA06-40835013D8F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380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2000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01" y="655455"/>
            <a:ext cx="9884199" cy="62025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6129" y="2460830"/>
            <a:ext cx="8101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9600" dirty="0" smtClean="0"/>
              <a:t>λ</a:t>
            </a:r>
            <a:endParaRPr lang="nb-NO" sz="9600" dirty="0"/>
          </a:p>
        </p:txBody>
      </p:sp>
      <p:sp>
        <p:nvSpPr>
          <p:cNvPr id="8" name="TextBox 7"/>
          <p:cNvSpPr txBox="1"/>
          <p:nvPr/>
        </p:nvSpPr>
        <p:spPr>
          <a:xfrm>
            <a:off x="1942671" y="2953272"/>
            <a:ext cx="633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vs.</a:t>
            </a:r>
            <a:endParaRPr lang="nb-NO" sz="3200" dirty="0"/>
          </a:p>
        </p:txBody>
      </p:sp>
    </p:spTree>
    <p:extLst>
      <p:ext uri="{BB962C8B-B14F-4D97-AF65-F5344CB8AC3E}">
        <p14:creationId xmlns:p14="http://schemas.microsoft.com/office/powerpoint/2010/main" val="2627863713"/>
      </p:ext>
    </p:extLst>
  </p:cSld>
  <p:clrMapOvr>
    <a:masterClrMapping/>
  </p:clrMapOvr>
  <p:transition spd="slow" advClick="0" advTm="30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411" y="0"/>
            <a:ext cx="5693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62290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04" y="0"/>
            <a:ext cx="10058400" cy="670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19619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333375"/>
            <a:ext cx="93726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3963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228" y="0"/>
            <a:ext cx="9703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26246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3725" y="828675"/>
            <a:ext cx="541686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f(x) = (x+1)(x+2)</a:t>
            </a:r>
          </a:p>
          <a:p>
            <a:endParaRPr lang="en-US" sz="4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f(x):</a:t>
            </a: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x + 1</a:t>
            </a: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y = x + 1</a:t>
            </a: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return x * y</a:t>
            </a:r>
            <a:endParaRPr lang="nb-NO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314645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52825" y="1400175"/>
            <a:ext cx="480131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f(x) = (x+1)^2</a:t>
            </a:r>
          </a:p>
          <a:p>
            <a:endParaRPr lang="en-US" sz="4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f(x):</a:t>
            </a:r>
            <a:endParaRPr lang="en-US" sz="4000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y = x + 1</a:t>
            </a:r>
          </a:p>
          <a:p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US" sz="4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x + 1</a:t>
            </a:r>
            <a:endParaRPr lang="en-US" sz="4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return x * y</a:t>
            </a:r>
            <a:endParaRPr lang="nb-NO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344687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133725" y="828675"/>
            <a:ext cx="541686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f(x) = (x+1)(x+2)</a:t>
            </a:r>
          </a:p>
          <a:p>
            <a:endParaRPr lang="en-US" sz="4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f(x):</a:t>
            </a:r>
            <a:endParaRPr lang="en-US" sz="4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x’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+ 1</a:t>
            </a: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x’+ </a:t>
            </a:r>
            <a:r>
              <a:rPr lang="en-US" sz="40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x’ 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 y</a:t>
            </a:r>
            <a:endParaRPr lang="nb-NO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764515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850" y="466725"/>
            <a:ext cx="568642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86520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275" y="631032"/>
            <a:ext cx="7077075" cy="53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87001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4" y="438150"/>
            <a:ext cx="8181975" cy="579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98082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255" y="417510"/>
            <a:ext cx="4500532" cy="594620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368324" y="2513448"/>
            <a:ext cx="301717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ernard MT Condensed" panose="02050806060905020404" pitchFamily="18" charset="0"/>
              </a:rPr>
              <a:t>What, </a:t>
            </a:r>
          </a:p>
          <a:p>
            <a:pPr algn="ctr"/>
            <a:r>
              <a:rPr lang="en-US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ernard MT Condensed" panose="02050806060905020404" pitchFamily="18" charset="0"/>
              </a:rPr>
              <a:t>me worry?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394933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175" y="856109"/>
            <a:ext cx="5800725" cy="524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88221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50" y="759151"/>
            <a:ext cx="9914249" cy="502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16735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919" y="721152"/>
            <a:ext cx="7079530" cy="530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09740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745" y="279709"/>
            <a:ext cx="4857867" cy="622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71623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686" y="1070069"/>
            <a:ext cx="6378067" cy="485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86999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1" y="603070"/>
            <a:ext cx="8179388" cy="547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4927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458" y="0"/>
            <a:ext cx="96050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652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76225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20064"/>
      </p:ext>
    </p:extLst>
  </p:cSld>
  <p:clrMapOvr>
    <a:masterClrMapping/>
  </p:clrMapOvr>
  <p:transition spd="slow" advClick="0" advTm="20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93</Words>
  <Application>Microsoft Office PowerPoint</Application>
  <PresentationFormat>Widescreen</PresentationFormat>
  <Paragraphs>22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Bernard MT Condensed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Tromsø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Juselius Jonas</dc:creator>
  <cp:lastModifiedBy>Juselius Jonas</cp:lastModifiedBy>
  <cp:revision>32</cp:revision>
  <dcterms:created xsi:type="dcterms:W3CDTF">2014-05-21T11:05:03Z</dcterms:created>
  <dcterms:modified xsi:type="dcterms:W3CDTF">2014-05-22T13:41:42Z</dcterms:modified>
</cp:coreProperties>
</file>

<file path=docProps/thumbnail.jpeg>
</file>